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ppt/media/audio2.bin" ContentType="audio/unknown"/>
  <Override PartName="/ppt/media/audio3.bin" ContentType="audio/unknown"/>
  <Override PartName="/ppt/media/audio4.bin" ContentType="audio/unknown"/>
  <Override PartName="/ppt/media/audio5.bin" ContentType="audio/unknown"/>
  <Override PartName="/ppt/media/audio6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10" d="100"/>
          <a:sy n="110" d="100"/>
        </p:scale>
        <p:origin x="-856" y="-112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8/10/14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7" Type="http://schemas.openxmlformats.org/officeDocument/2006/relationships/audio" Target="../media/audio2.bin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audio" Target="../media/audio4.bin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8" Type="http://schemas.openxmlformats.org/officeDocument/2006/relationships/image" Target="../media/image23.jpeg"/><Relationship Id="rId9" Type="http://schemas.openxmlformats.org/officeDocument/2006/relationships/audio" Target="../media/audio5.bin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image" Target="../media/image27.jpeg"/><Relationship Id="rId7" Type="http://schemas.openxmlformats.org/officeDocument/2006/relationships/image" Target="../media/image28.jpeg"/><Relationship Id="rId8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Swell – </a:t>
            </a:r>
            <a:r>
              <a:rPr lang="en-US" dirty="0" err="1" smtClean="0"/>
              <a:t>Currumbin</a:t>
            </a:r>
            <a:r>
              <a:rPr lang="en-US" dirty="0" smtClean="0"/>
              <a:t> - 2014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Our trip to Swell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2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Drum Roll"/>
          </p:stSnd>
        </p:sndAc>
      </p:transition>
    </mc:Choice>
    <mc:Fallback xmlns="">
      <p:transition xmlns:p14="http://schemas.microsoft.com/office/powerpoint/2010/main" spd="med">
        <p:fade/>
        <p:sndAc>
          <p:stSnd>
            <p:snd r:embed="rId3" name="Drum Roll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Lots of different styles</a:t>
            </a:r>
            <a:endParaRPr lang="en-US" dirty="0"/>
          </a:p>
        </p:txBody>
      </p:sp>
      <p:pic>
        <p:nvPicPr>
          <p:cNvPr id="5" name="Content Placeholder 4" descr="DSC09387.jpg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1020" y="1450115"/>
            <a:ext cx="2579255" cy="28905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Content Placeholder 5" descr="DSC09391.JPG"/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7744" y="1692565"/>
            <a:ext cx="2280912" cy="2556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DSC09496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455" y="4698112"/>
            <a:ext cx="2920998" cy="1940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DSC09442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023" y="1433563"/>
            <a:ext cx="2292067" cy="3450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480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Ooooh"/>
          </p:stSnd>
        </p:sndAc>
      </p:transition>
    </mc:Choice>
    <mc:Fallback xmlns="">
      <p:transition xmlns:p14="http://schemas.microsoft.com/office/powerpoint/2010/main" spd="med">
        <p:fade/>
        <p:sndAc>
          <p:stSnd>
            <p:snd r:embed="rId7" name="Ooooh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Recycled art</a:t>
            </a:r>
            <a:endParaRPr lang="en-US" dirty="0"/>
          </a:p>
        </p:txBody>
      </p:sp>
      <p:pic>
        <p:nvPicPr>
          <p:cNvPr id="5" name="Content Placeholder 4" descr="DSC09393.JPG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115310"/>
            <a:ext cx="2059709" cy="2308267"/>
          </a:xfrm>
        </p:spPr>
      </p:pic>
      <p:pic>
        <p:nvPicPr>
          <p:cNvPr id="6" name="Content Placeholder 5" descr="DSC09397.JPG"/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13948" y="1122321"/>
            <a:ext cx="2059709" cy="2308267"/>
          </a:xfrm>
        </p:spPr>
      </p:pic>
      <p:pic>
        <p:nvPicPr>
          <p:cNvPr id="7" name="Picture 6" descr="DSC0947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899205"/>
            <a:ext cx="3289392" cy="2185261"/>
          </a:xfrm>
          <a:prstGeom prst="rect">
            <a:avLst/>
          </a:prstGeom>
        </p:spPr>
      </p:pic>
      <p:pic>
        <p:nvPicPr>
          <p:cNvPr id="8" name="Picture 7" descr="DSC0946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4265" y="3702921"/>
            <a:ext cx="1773889" cy="2670170"/>
          </a:xfrm>
          <a:prstGeom prst="rect">
            <a:avLst/>
          </a:prstGeom>
        </p:spPr>
      </p:pic>
      <p:pic>
        <p:nvPicPr>
          <p:cNvPr id="9" name="Picture 8" descr="DSC09411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8317" y="3430588"/>
            <a:ext cx="1954810" cy="2942503"/>
          </a:xfrm>
          <a:prstGeom prst="rect">
            <a:avLst/>
          </a:prstGeom>
        </p:spPr>
      </p:pic>
      <p:pic>
        <p:nvPicPr>
          <p:cNvPr id="10" name="Picture 9" descr="DSC09425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3481" y="1461503"/>
            <a:ext cx="2735673" cy="181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04485"/>
      </p:ext>
    </p:extLst>
  </p:cSld>
  <p:clrMapOvr>
    <a:masterClrMapping/>
  </p:clrMapOvr>
  <p:transition xmlns:p14="http://schemas.microsoft.com/office/powerpoint/2010/main" spd="slow">
    <p:randomBar dir="vert"/>
    <p:sndAc>
      <p:stSnd>
        <p:snd r:embed="rId2" name="Wood Bonk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Gigantic art</a:t>
            </a:r>
            <a:endParaRPr lang="en-US" dirty="0"/>
          </a:p>
        </p:txBody>
      </p:sp>
      <p:pic>
        <p:nvPicPr>
          <p:cNvPr id="5" name="Content Placeholder 4" descr="DSC09404.JPG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2208796" cy="2475345"/>
          </a:xfrm>
        </p:spPr>
      </p:pic>
      <p:pic>
        <p:nvPicPr>
          <p:cNvPr id="9" name="Picture 8" descr="DSC0940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4812" y="1600200"/>
            <a:ext cx="2692190" cy="4052455"/>
          </a:xfrm>
          <a:prstGeom prst="rect">
            <a:avLst/>
          </a:prstGeom>
        </p:spPr>
      </p:pic>
      <p:pic>
        <p:nvPicPr>
          <p:cNvPr id="11" name="Picture 10" descr="DSC0945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010" y="1600200"/>
            <a:ext cx="2968311" cy="4468090"/>
          </a:xfrm>
          <a:prstGeom prst="rect">
            <a:avLst/>
          </a:prstGeom>
        </p:spPr>
      </p:pic>
      <p:pic>
        <p:nvPicPr>
          <p:cNvPr id="12" name="Picture 11" descr="DSC09445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1" y="4314843"/>
            <a:ext cx="2350910" cy="156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94986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product art</a:t>
            </a:r>
            <a:endParaRPr lang="en-US" dirty="0"/>
          </a:p>
        </p:txBody>
      </p:sp>
      <p:pic>
        <p:nvPicPr>
          <p:cNvPr id="5" name="Content Placeholder 4" descr="DSC09414.jpg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2291214" cy="2567709"/>
          </a:xfrm>
        </p:spPr>
      </p:pic>
      <p:pic>
        <p:nvPicPr>
          <p:cNvPr id="6" name="Content Placeholder 5" descr="DSC09418.JPG"/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9436" y="1600200"/>
            <a:ext cx="2818817" cy="3158981"/>
          </a:xfrm>
        </p:spPr>
      </p:pic>
      <p:pic>
        <p:nvPicPr>
          <p:cNvPr id="7" name="Picture 6" descr="DSC09490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1419" y="1600200"/>
            <a:ext cx="2276952" cy="342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4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Opening"/>
          </p:stSnd>
        </p:sndAc>
      </p:transition>
    </mc:Choice>
    <mc:Fallback xmlns="">
      <p:transition xmlns:p14="http://schemas.microsoft.com/office/powerpoint/2010/main" spd="slow">
        <p:fade/>
        <p:sndAc>
          <p:stSnd>
            <p:snd r:embed="rId6" name="Opening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art</a:t>
            </a:r>
            <a:endParaRPr lang="en-US" dirty="0"/>
          </a:p>
        </p:txBody>
      </p:sp>
      <p:pic>
        <p:nvPicPr>
          <p:cNvPr id="12" name="Picture 11" descr="DSC0945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10" y="1417639"/>
            <a:ext cx="2523640" cy="1676544"/>
          </a:xfrm>
          <a:prstGeom prst="rect">
            <a:avLst/>
          </a:prstGeom>
        </p:spPr>
      </p:pic>
      <p:pic>
        <p:nvPicPr>
          <p:cNvPr id="13" name="Picture 12" descr="DSC0945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415" y="1417638"/>
            <a:ext cx="2665509" cy="1770793"/>
          </a:xfrm>
          <a:prstGeom prst="rect">
            <a:avLst/>
          </a:prstGeom>
        </p:spPr>
      </p:pic>
      <p:pic>
        <p:nvPicPr>
          <p:cNvPr id="14" name="Picture 13" descr="DSC0948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10" y="4263849"/>
            <a:ext cx="2896505" cy="1924252"/>
          </a:xfrm>
          <a:prstGeom prst="rect">
            <a:avLst/>
          </a:prstGeom>
        </p:spPr>
      </p:pic>
      <p:pic>
        <p:nvPicPr>
          <p:cNvPr id="15" name="Picture 14" descr="DSC09446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9989" y="4263849"/>
            <a:ext cx="2624022" cy="1743232"/>
          </a:xfrm>
          <a:prstGeom prst="rect">
            <a:avLst/>
          </a:prstGeom>
        </p:spPr>
      </p:pic>
      <p:pic>
        <p:nvPicPr>
          <p:cNvPr id="17" name="Picture 16" descr="DSC09421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1292" y="1417639"/>
            <a:ext cx="2665508" cy="1770792"/>
          </a:xfrm>
          <a:prstGeom prst="rect">
            <a:avLst/>
          </a:prstGeom>
        </p:spPr>
      </p:pic>
      <p:pic>
        <p:nvPicPr>
          <p:cNvPr id="18" name="Picture 17" descr="DSC09444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720" y="4263849"/>
            <a:ext cx="2728098" cy="181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1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Yeehaw"/>
          </p:stSnd>
        </p:sndAc>
      </p:transition>
    </mc:Choice>
    <mc:Fallback xmlns="">
      <p:transition xmlns:p14="http://schemas.microsoft.com/office/powerpoint/2010/main" spd="slow">
        <p:fade/>
        <p:sndAc>
          <p:stSnd>
            <p:snd r:embed="rId9" name="Yeehaw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had lots of fun</a:t>
            </a:r>
            <a:endParaRPr lang="en-US" dirty="0"/>
          </a:p>
        </p:txBody>
      </p:sp>
      <p:pic>
        <p:nvPicPr>
          <p:cNvPr id="9" name="Picture 8" descr="DSC0947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766455"/>
            <a:ext cx="2276245" cy="15121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9" descr="DSC0947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5" y="1766455"/>
            <a:ext cx="2745478" cy="18239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10" descr="DSC0947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3210" y="1766455"/>
            <a:ext cx="2171972" cy="14429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Picture 11" descr="DSC09483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62" y="3856182"/>
            <a:ext cx="1771783" cy="2667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Picture 12" descr="DSC0948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515" y="3613727"/>
            <a:ext cx="1932855" cy="29094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13" descr="DSC09480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5" y="4137977"/>
            <a:ext cx="3242782" cy="215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0987189"/>
      </p:ext>
    </p:extLst>
  </p:cSld>
  <p:clrMapOvr>
    <a:masterClrMapping/>
  </p:clrMapOvr>
  <p:transition xmlns:p14="http://schemas.microsoft.com/office/powerpoint/2010/main" spd="slow">
    <p:randomBar dir="vert"/>
    <p:sndAc>
      <p:stSnd>
        <p:snd r:embed="rId2" name="Applause"/>
      </p:stSnd>
    </p:sndAc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32</TotalTime>
  <Words>27</Words>
  <Application>Microsoft Macintosh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 Black </vt:lpstr>
      <vt:lpstr>Swell – Currumbin - 2014</vt:lpstr>
      <vt:lpstr>Lots of different styles</vt:lpstr>
      <vt:lpstr>Recycled art</vt:lpstr>
      <vt:lpstr>Gigantic art</vt:lpstr>
      <vt:lpstr>Natural product art</vt:lpstr>
      <vt:lpstr>Animal art</vt:lpstr>
      <vt:lpstr>We had lots of fun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Swell – Currumbin - 2014</dc:title>
  <dc:creator>Dyan Burgess</dc:creator>
  <cp:lastModifiedBy>Dyan Burgess</cp:lastModifiedBy>
  <cp:revision>5</cp:revision>
  <dcterms:created xsi:type="dcterms:W3CDTF">2014-10-06T06:07:44Z</dcterms:created>
  <dcterms:modified xsi:type="dcterms:W3CDTF">2014-10-08T10:29:03Z</dcterms:modified>
</cp:coreProperties>
</file>